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6" r:id="rId2"/>
    <p:sldId id="287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4FE"/>
    <a:srgbClr val="8E928E"/>
    <a:srgbClr val="E9E9E9"/>
    <a:srgbClr val="F3F3F3"/>
    <a:srgbClr val="B2B2B2"/>
    <a:srgbClr val="FFFFFF"/>
    <a:srgbClr val="D5BA65"/>
    <a:srgbClr val="B19C62"/>
    <a:srgbClr val="C69B64"/>
    <a:srgbClr val="FFF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9"/>
    <p:restoredTop sz="96170"/>
  </p:normalViewPr>
  <p:slideViewPr>
    <p:cSldViewPr snapToGrid="0">
      <p:cViewPr varScale="1">
        <p:scale>
          <a:sx n="103" d="100"/>
          <a:sy n="103" d="100"/>
        </p:scale>
        <p:origin x="19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91CDA-3F7B-8449-BEF3-3B3460B6C02D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F5BA5-74F2-A348-8E00-344CB1874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3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0E00-5F40-6D1A-A567-AE3022650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95936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810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EC62-EEF4-02A7-5FB2-F936F46F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0C878-A885-9CAC-8270-01B1F89A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726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33ED-D740-76C9-26B9-EAD5603D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899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CFC0-2407-D46C-AC05-6ED129B0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C2D32D34-AE8A-58B8-64A4-EFA8544E6AF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199" y="1690688"/>
            <a:ext cx="9613739" cy="453866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A312-4FE8-95A6-8708-91DA36D8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F8598-3CB9-2BB2-2DC1-B23DE9F5A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E928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56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B080-C2A3-566C-4D31-B610A01BE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5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EDC0BD-C293-4514-EDE2-55999BB73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147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8B498-A26F-F5F0-A44B-100D0322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160986"/>
            <a:ext cx="9271713" cy="92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EA8A0-1932-8C9B-BEA1-6210E97CC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893" y="1162844"/>
            <a:ext cx="11674697" cy="4375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D9AF90-A232-77EE-47E2-3C6CF9FE11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8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11615B-24A6-6033-25AD-5C97CE23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21" y="143856"/>
            <a:ext cx="8444682" cy="84468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44CC33FC-E25B-EFA1-DD84-E5AA9EA42144}"/>
              </a:ext>
            </a:extLst>
          </p:cNvPr>
          <p:cNvSpPr/>
          <p:nvPr/>
        </p:nvSpPr>
        <p:spPr>
          <a:xfrm>
            <a:off x="2884868" y="6028419"/>
            <a:ext cx="9022722" cy="33907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0" dirty="0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Authors names, </a:t>
            </a:r>
            <a:r>
              <a:rPr lang="en-GB" sz="2000" b="1" i="0" dirty="0" err="1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Eur</a:t>
            </a:r>
            <a:r>
              <a:rPr lang="en-GB" sz="2000" b="1" i="0" dirty="0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</a:t>
            </a:r>
            <a:r>
              <a:rPr lang="en-GB" sz="2000" b="1" i="0" dirty="0" err="1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Radiol</a:t>
            </a:r>
            <a:r>
              <a:rPr lang="en-GB" sz="2000" b="1" i="0" dirty="0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(year), DOI</a:t>
            </a:r>
          </a:p>
        </p:txBody>
      </p:sp>
    </p:spTree>
    <p:extLst>
      <p:ext uri="{BB962C8B-B14F-4D97-AF65-F5344CB8AC3E}">
        <p14:creationId xmlns:p14="http://schemas.microsoft.com/office/powerpoint/2010/main" val="205906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2A454-E877-EB1E-C0CA-BF30EA6D4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Examples for illustrative elements </a:t>
            </a:r>
            <a:br>
              <a:rPr lang="en-GB" dirty="0"/>
            </a:br>
            <a:r>
              <a:rPr lang="en-GB" sz="2700" dirty="0"/>
              <a:t>(copy-paste to slide 1 and customize)</a:t>
            </a:r>
            <a:endParaRPr lang="en-GB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79BBBE27-0A40-3097-4F91-4C28F1CCD2A9}"/>
              </a:ext>
            </a:extLst>
          </p:cNvPr>
          <p:cNvSpPr/>
          <p:nvPr/>
        </p:nvSpPr>
        <p:spPr>
          <a:xfrm>
            <a:off x="2567045" y="1656971"/>
            <a:ext cx="2126873" cy="124968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PP Neue Montreal Medium" pitchFamily="2" charset="77"/>
                <a:ea typeface="PP Neue Montreal Medium" pitchFamily="2" charset="77"/>
              </a:rPr>
              <a:t>Use rounded edges…</a:t>
            </a:r>
          </a:p>
        </p:txBody>
      </p:sp>
      <p:sp>
        <p:nvSpPr>
          <p:cNvPr id="5" name="Pfeil nach rechts 4">
            <a:extLst>
              <a:ext uri="{FF2B5EF4-FFF2-40B4-BE49-F238E27FC236}">
                <a16:creationId xmlns:a16="http://schemas.microsoft.com/office/drawing/2014/main" id="{344C9FA9-9A3F-5F57-5984-B8320C4607CF}"/>
              </a:ext>
            </a:extLst>
          </p:cNvPr>
          <p:cNvSpPr/>
          <p:nvPr/>
        </p:nvSpPr>
        <p:spPr>
          <a:xfrm>
            <a:off x="5273041" y="1979960"/>
            <a:ext cx="2682240" cy="653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PP Neue Montreal Medium" pitchFamily="2" charset="77"/>
                <a:ea typeface="PP Neue Montreal Medium" pitchFamily="2" charset="77"/>
              </a:rPr>
              <a:t>Use these arrows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4BBD6A28-588B-579E-2998-E74646B539A2}"/>
              </a:ext>
            </a:extLst>
          </p:cNvPr>
          <p:cNvSpPr/>
          <p:nvPr/>
        </p:nvSpPr>
        <p:spPr>
          <a:xfrm>
            <a:off x="5400041" y="5118020"/>
            <a:ext cx="5110480" cy="9872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Include your Clinical Relevance Statement </a:t>
            </a:r>
          </a:p>
          <a:p>
            <a:pPr algn="ctr"/>
            <a:r>
              <a:rPr lang="en-GB" b="1" dirty="0">
                <a:solidFill>
                  <a:srgbClr val="4F74FE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(shortened if needed) somewhere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8CCAAC8-3FCE-11CA-35AE-6569D57AAD39}"/>
              </a:ext>
            </a:extLst>
          </p:cNvPr>
          <p:cNvSpPr txBox="1"/>
          <p:nvPr/>
        </p:nvSpPr>
        <p:spPr>
          <a:xfrm>
            <a:off x="5433679" y="3752353"/>
            <a:ext cx="316992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PP Neue Montreal" pitchFamily="2" charset="77"/>
                <a:ea typeface="PP Neue Montreal" pitchFamily="2" charset="77"/>
              </a:rPr>
              <a:t>Normal text:</a:t>
            </a:r>
          </a:p>
          <a:p>
            <a:r>
              <a:rPr lang="en-GB" dirty="0">
                <a:latin typeface="PP Neue Montreal" pitchFamily="2" charset="77"/>
                <a:ea typeface="PP Neue Montreal" pitchFamily="2" charset="77"/>
              </a:rPr>
              <a:t>Reduce normal text to what is essential to understand the message</a:t>
            </a:r>
          </a:p>
        </p:txBody>
      </p:sp>
      <p:sp>
        <p:nvSpPr>
          <p:cNvPr id="10" name="Nach rechts gekrümmter Pfeil 9">
            <a:extLst>
              <a:ext uri="{FF2B5EF4-FFF2-40B4-BE49-F238E27FC236}">
                <a16:creationId xmlns:a16="http://schemas.microsoft.com/office/drawing/2014/main" id="{E9F45836-833F-843E-568D-83A572DF87A2}"/>
              </a:ext>
            </a:extLst>
          </p:cNvPr>
          <p:cNvSpPr/>
          <p:nvPr/>
        </p:nvSpPr>
        <p:spPr>
          <a:xfrm>
            <a:off x="8293096" y="1689576"/>
            <a:ext cx="1158240" cy="12344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PP Neue Montreal Medium" pitchFamily="2" charset="77"/>
              <a:ea typeface="PP Neue Montreal Medium" pitchFamily="2" charset="77"/>
            </a:endParaRPr>
          </a:p>
        </p:txBody>
      </p:sp>
      <p:sp>
        <p:nvSpPr>
          <p:cNvPr id="11" name="Pfeil nach links und rechts 10">
            <a:extLst>
              <a:ext uri="{FF2B5EF4-FFF2-40B4-BE49-F238E27FC236}">
                <a16:creationId xmlns:a16="http://schemas.microsoft.com/office/drawing/2014/main" id="{F43E2D33-5419-F365-6376-2EBB68EBF4EE}"/>
              </a:ext>
            </a:extLst>
          </p:cNvPr>
          <p:cNvSpPr/>
          <p:nvPr/>
        </p:nvSpPr>
        <p:spPr>
          <a:xfrm>
            <a:off x="9692644" y="2067559"/>
            <a:ext cx="1270000" cy="4285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PP Neue Montreal Medium" pitchFamily="2" charset="77"/>
              <a:ea typeface="PP Neue Montreal Medium" pitchFamily="2" charset="77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4BBA7F-6C7E-FF71-D8F1-B423BBB66E8B}"/>
              </a:ext>
            </a:extLst>
          </p:cNvPr>
          <p:cNvSpPr/>
          <p:nvPr/>
        </p:nvSpPr>
        <p:spPr>
          <a:xfrm>
            <a:off x="621906" y="3051313"/>
            <a:ext cx="1503680" cy="1402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PP Neue Montreal Medium" pitchFamily="2" charset="77"/>
                <a:ea typeface="PP Neue Montreal Medium" pitchFamily="2" charset="77"/>
              </a:rPr>
              <a:t>… or circles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6BC8358-CE08-4276-6CDE-22A6B81D820C}"/>
              </a:ext>
            </a:extLst>
          </p:cNvPr>
          <p:cNvSpPr/>
          <p:nvPr/>
        </p:nvSpPr>
        <p:spPr>
          <a:xfrm>
            <a:off x="2878641" y="3098015"/>
            <a:ext cx="1503680" cy="1402080"/>
          </a:xfrm>
          <a:prstGeom prst="ellipse">
            <a:avLst/>
          </a:prstGeom>
          <a:noFill/>
          <a:ln w="57150">
            <a:solidFill>
              <a:srgbClr val="8E9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PP Neue Montreal Medium" pitchFamily="2" charset="77"/>
                <a:ea typeface="PP Neue Montreal Medium" pitchFamily="2" charset="77"/>
              </a:rPr>
              <a:t>… or circles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9DE6F781-BB1A-1D58-0F8E-95B922FED5DD}"/>
              </a:ext>
            </a:extLst>
          </p:cNvPr>
          <p:cNvSpPr/>
          <p:nvPr/>
        </p:nvSpPr>
        <p:spPr>
          <a:xfrm>
            <a:off x="232894" y="1656971"/>
            <a:ext cx="2281704" cy="1249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PP Neue Montreal Medium" pitchFamily="2" charset="77"/>
                <a:ea typeface="PP Neue Montreal Medium" pitchFamily="2" charset="77"/>
              </a:rPr>
              <a:t>Use rounded edges…</a:t>
            </a:r>
          </a:p>
        </p:txBody>
      </p:sp>
    </p:spTree>
    <p:extLst>
      <p:ext uri="{BB962C8B-B14F-4D97-AF65-F5344CB8AC3E}">
        <p14:creationId xmlns:p14="http://schemas.microsoft.com/office/powerpoint/2010/main" val="351797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URA">
      <a:dk1>
        <a:srgbClr val="0F1732"/>
      </a:dk1>
      <a:lt1>
        <a:srgbClr val="FEFFFF"/>
      </a:lt1>
      <a:dk2>
        <a:srgbClr val="070B19"/>
      </a:dk2>
      <a:lt2>
        <a:srgbClr val="FEFFFF"/>
      </a:lt2>
      <a:accent1>
        <a:srgbClr val="4D73FE"/>
      </a:accent1>
      <a:accent2>
        <a:srgbClr val="FE4D73"/>
      </a:accent2>
      <a:accent3>
        <a:srgbClr val="A5A5A5"/>
      </a:accent3>
      <a:accent4>
        <a:srgbClr val="FED84D"/>
      </a:accent4>
      <a:accent5>
        <a:srgbClr val="C9D5FE"/>
      </a:accent5>
      <a:accent6>
        <a:srgbClr val="FEB7C7"/>
      </a:accent6>
      <a:hlink>
        <a:srgbClr val="4D73FE"/>
      </a:hlink>
      <a:folHlink>
        <a:srgbClr val="4D73FE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Breitbild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PP Neue Montreal</vt:lpstr>
      <vt:lpstr>PP Neue Montreal Medium</vt:lpstr>
      <vt:lpstr>Office Theme</vt:lpstr>
      <vt:lpstr>PowerPoint-Präsentation</vt:lpstr>
      <vt:lpstr>Examples for illustrative elements  (copy-paste to slide 1 and customize)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ESR - Bolldorf Stefanie</dc:creator>
  <cp:lastModifiedBy>ESR - Bolldorf Stefanie</cp:lastModifiedBy>
  <cp:revision>83</cp:revision>
  <cp:lastPrinted>2023-02-27T11:10:02Z</cp:lastPrinted>
  <dcterms:created xsi:type="dcterms:W3CDTF">2023-01-27T13:31:06Z</dcterms:created>
  <dcterms:modified xsi:type="dcterms:W3CDTF">2023-09-11T15:33:49Z</dcterms:modified>
</cp:coreProperties>
</file>